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7"/>
  </p:normalViewPr>
  <p:slideViewPr>
    <p:cSldViewPr snapToGrid="0" snapToObjects="1">
      <p:cViewPr varScale="1">
        <p:scale>
          <a:sx n="76" d="100"/>
          <a:sy n="76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D30354-2350-8443-92D9-6B62BD912EA1}" type="doc">
      <dgm:prSet loTypeId="urn:microsoft.com/office/officeart/2008/layout/PictureGrid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A91778F-0324-D548-8318-BE80499EE844}">
      <dgm:prSet phldrT="[Texte]"/>
      <dgm:spPr/>
      <dgm:t>
        <a:bodyPr/>
        <a:lstStyle/>
        <a:p>
          <a:r>
            <a:rPr lang="fr-FR" dirty="0"/>
            <a:t>BATTERIE </a:t>
          </a:r>
        </a:p>
      </dgm:t>
    </dgm:pt>
    <dgm:pt modelId="{BF75DC29-6C13-8049-BC78-D9B3C9A95891}" type="parTrans" cxnId="{523F7238-EE74-894F-9B78-3D84DC72EDEE}">
      <dgm:prSet/>
      <dgm:spPr/>
      <dgm:t>
        <a:bodyPr/>
        <a:lstStyle/>
        <a:p>
          <a:endParaRPr lang="fr-FR"/>
        </a:p>
      </dgm:t>
    </dgm:pt>
    <dgm:pt modelId="{855CD548-74BF-C44F-8039-D1F87D9A1F12}" type="sibTrans" cxnId="{523F7238-EE74-894F-9B78-3D84DC72EDEE}">
      <dgm:prSet/>
      <dgm:spPr/>
      <dgm:t>
        <a:bodyPr/>
        <a:lstStyle/>
        <a:p>
          <a:endParaRPr lang="fr-FR"/>
        </a:p>
      </dgm:t>
    </dgm:pt>
    <dgm:pt modelId="{611D966B-8CED-F84D-98BC-8F4E58E18867}">
      <dgm:prSet phldrT="[Texte]"/>
      <dgm:spPr/>
      <dgm:t>
        <a:bodyPr/>
        <a:lstStyle/>
        <a:p>
          <a:r>
            <a:rPr lang="fr-FR" dirty="0"/>
            <a:t>GT BASSE </a:t>
          </a:r>
        </a:p>
      </dgm:t>
    </dgm:pt>
    <dgm:pt modelId="{DA5B661A-11F5-A04B-806B-BB2A94AA34E8}" type="parTrans" cxnId="{434A4EED-6091-F646-BBD3-AB4FB7F47F74}">
      <dgm:prSet/>
      <dgm:spPr/>
      <dgm:t>
        <a:bodyPr/>
        <a:lstStyle/>
        <a:p>
          <a:endParaRPr lang="fr-FR"/>
        </a:p>
      </dgm:t>
    </dgm:pt>
    <dgm:pt modelId="{93CC6079-D313-904B-9BE3-F150265D7B95}" type="sibTrans" cxnId="{434A4EED-6091-F646-BBD3-AB4FB7F47F74}">
      <dgm:prSet/>
      <dgm:spPr/>
      <dgm:t>
        <a:bodyPr/>
        <a:lstStyle/>
        <a:p>
          <a:endParaRPr lang="fr-FR"/>
        </a:p>
      </dgm:t>
    </dgm:pt>
    <dgm:pt modelId="{28DF62D4-1338-3447-A213-1E432EDA707B}">
      <dgm:prSet phldrT="[Texte]"/>
      <dgm:spPr/>
      <dgm:t>
        <a:bodyPr/>
        <a:lstStyle/>
        <a:p>
          <a:r>
            <a:rPr lang="fr-FR" dirty="0"/>
            <a:t>GUITARES ACC</a:t>
          </a:r>
        </a:p>
      </dgm:t>
    </dgm:pt>
    <dgm:pt modelId="{F2EC7E53-2F11-984B-B461-6709036C9DBF}" type="parTrans" cxnId="{66CB9A9C-AF7D-D842-B4FA-A3599D7FFEE0}">
      <dgm:prSet/>
      <dgm:spPr/>
      <dgm:t>
        <a:bodyPr/>
        <a:lstStyle/>
        <a:p>
          <a:endParaRPr lang="fr-FR"/>
        </a:p>
      </dgm:t>
    </dgm:pt>
    <dgm:pt modelId="{3825F633-8814-544B-8B0C-F03B09C8ED55}" type="sibTrans" cxnId="{66CB9A9C-AF7D-D842-B4FA-A3599D7FFEE0}">
      <dgm:prSet/>
      <dgm:spPr/>
      <dgm:t>
        <a:bodyPr/>
        <a:lstStyle/>
        <a:p>
          <a:endParaRPr lang="fr-FR"/>
        </a:p>
      </dgm:t>
    </dgm:pt>
    <dgm:pt modelId="{53C078B3-9DFF-6B42-A9D4-B8EA26A88337}">
      <dgm:prSet phldrT="[Texte]"/>
      <dgm:spPr/>
      <dgm:t>
        <a:bodyPr/>
        <a:lstStyle/>
        <a:p>
          <a:r>
            <a:rPr lang="fr-FR" dirty="0"/>
            <a:t>CLAVIERS </a:t>
          </a:r>
        </a:p>
      </dgm:t>
    </dgm:pt>
    <dgm:pt modelId="{237DC587-C603-2B49-9736-1D499F195F46}" type="parTrans" cxnId="{12C8EC04-31C4-BA45-A636-CAA7D72E2426}">
      <dgm:prSet/>
      <dgm:spPr/>
      <dgm:t>
        <a:bodyPr/>
        <a:lstStyle/>
        <a:p>
          <a:endParaRPr lang="fr-FR"/>
        </a:p>
      </dgm:t>
    </dgm:pt>
    <dgm:pt modelId="{F81A158D-253A-5049-8480-D59A514DEFB6}" type="sibTrans" cxnId="{12C8EC04-31C4-BA45-A636-CAA7D72E2426}">
      <dgm:prSet/>
      <dgm:spPr/>
      <dgm:t>
        <a:bodyPr/>
        <a:lstStyle/>
        <a:p>
          <a:endParaRPr lang="fr-FR"/>
        </a:p>
      </dgm:t>
    </dgm:pt>
    <dgm:pt modelId="{1DC597B2-EBDE-754C-B69C-2BE300B1F8C8}">
      <dgm:prSet phldrT="[Texte]"/>
      <dgm:spPr/>
      <dgm:t>
        <a:bodyPr/>
        <a:lstStyle/>
        <a:p>
          <a:r>
            <a:rPr lang="fr-FR" dirty="0"/>
            <a:t>LEAD PRINCIPALE</a:t>
          </a:r>
        </a:p>
      </dgm:t>
    </dgm:pt>
    <dgm:pt modelId="{5903F29C-129D-0040-808D-3F582C6ED3A6}" type="parTrans" cxnId="{E736F490-1B70-1242-8427-F6C391D98ABC}">
      <dgm:prSet/>
      <dgm:spPr/>
      <dgm:t>
        <a:bodyPr/>
        <a:lstStyle/>
        <a:p>
          <a:endParaRPr lang="fr-FR"/>
        </a:p>
      </dgm:t>
    </dgm:pt>
    <dgm:pt modelId="{3676AA09-5A2A-C54D-B62C-8918DF7D8EED}" type="sibTrans" cxnId="{E736F490-1B70-1242-8427-F6C391D98ABC}">
      <dgm:prSet/>
      <dgm:spPr/>
      <dgm:t>
        <a:bodyPr/>
        <a:lstStyle/>
        <a:p>
          <a:endParaRPr lang="fr-FR"/>
        </a:p>
      </dgm:t>
    </dgm:pt>
    <dgm:pt modelId="{4B4A684F-9EFF-164A-B230-AAB91334B5BB}">
      <dgm:prSet phldrT="[Texte]"/>
      <dgm:spPr/>
      <dgm:t>
        <a:bodyPr/>
        <a:lstStyle/>
        <a:p>
          <a:r>
            <a:rPr lang="fr-FR" dirty="0"/>
            <a:t>BACKING VOCAL</a:t>
          </a:r>
        </a:p>
      </dgm:t>
    </dgm:pt>
    <dgm:pt modelId="{3B66C812-BF90-AD4E-B97E-A190CD68808A}" type="parTrans" cxnId="{4651930B-C4A5-9347-B78D-4120B4E5A976}">
      <dgm:prSet/>
      <dgm:spPr/>
      <dgm:t>
        <a:bodyPr/>
        <a:lstStyle/>
        <a:p>
          <a:endParaRPr lang="fr-FR"/>
        </a:p>
      </dgm:t>
    </dgm:pt>
    <dgm:pt modelId="{6E151FE4-54A0-4044-B735-8A608D4F0AC8}" type="sibTrans" cxnId="{4651930B-C4A5-9347-B78D-4120B4E5A976}">
      <dgm:prSet/>
      <dgm:spPr/>
      <dgm:t>
        <a:bodyPr/>
        <a:lstStyle/>
        <a:p>
          <a:endParaRPr lang="fr-FR"/>
        </a:p>
      </dgm:t>
    </dgm:pt>
    <dgm:pt modelId="{DCE395F0-0BEC-874A-A790-8BBDE95B982E}" type="pres">
      <dgm:prSet presAssocID="{BCD30354-2350-8443-92D9-6B62BD912EA1}" presName="Name0" presStyleCnt="0">
        <dgm:presLayoutVars>
          <dgm:dir/>
        </dgm:presLayoutVars>
      </dgm:prSet>
      <dgm:spPr/>
    </dgm:pt>
    <dgm:pt modelId="{EAA2A7C8-2581-E647-932F-4906475B4C48}" type="pres">
      <dgm:prSet presAssocID="{9A91778F-0324-D548-8318-BE80499EE844}" presName="composite" presStyleCnt="0"/>
      <dgm:spPr/>
    </dgm:pt>
    <dgm:pt modelId="{82727292-81C4-554E-93A5-AD3D99EC0A0C}" type="pres">
      <dgm:prSet presAssocID="{9A91778F-0324-D548-8318-BE80499EE844}" presName="rect2" presStyleLbl="revTx" presStyleIdx="0" presStyleCnt="6" custScaleX="102974" custScaleY="226031" custLinFactX="10571" custLinFactY="-13093" custLinFactNeighborX="100000" custLinFactNeighborY="-100000">
        <dgm:presLayoutVars>
          <dgm:bulletEnabled val="1"/>
        </dgm:presLayoutVars>
      </dgm:prSet>
      <dgm:spPr/>
    </dgm:pt>
    <dgm:pt modelId="{799DC6C5-4543-9747-89BF-FDC53BB64511}" type="pres">
      <dgm:prSet presAssocID="{9A91778F-0324-D548-8318-BE80499EE844}" presName="rect1" presStyleLbl="alignImgPlace1" presStyleIdx="0" presStyleCnt="6" custLinFactNeighborX="78371" custLinFactNeighborY="7405"/>
      <dgm:spPr>
        <a:blipFill>
          <a:blip xmlns:r="http://schemas.openxmlformats.org/officeDocument/2006/relationships" r:embed="rId1"/>
          <a:srcRect/>
          <a:stretch>
            <a:fillRect l="-20000" r="-20000"/>
          </a:stretch>
        </a:blipFill>
      </dgm:spPr>
    </dgm:pt>
    <dgm:pt modelId="{2FBC0943-EF10-954F-B682-43FFF4267D71}" type="pres">
      <dgm:prSet presAssocID="{855CD548-74BF-C44F-8039-D1F87D9A1F12}" presName="sibTrans" presStyleCnt="0"/>
      <dgm:spPr/>
    </dgm:pt>
    <dgm:pt modelId="{B1B3A045-20ED-2E40-85C5-33428B67E765}" type="pres">
      <dgm:prSet presAssocID="{611D966B-8CED-F84D-98BC-8F4E58E18867}" presName="composite" presStyleCnt="0"/>
      <dgm:spPr/>
    </dgm:pt>
    <dgm:pt modelId="{40A03E6B-2551-0649-85E3-F00CB47AB7A0}" type="pres">
      <dgm:prSet presAssocID="{611D966B-8CED-F84D-98BC-8F4E58E18867}" presName="rect2" presStyleLbl="revTx" presStyleIdx="1" presStyleCnt="6" custLinFactX="41416" custLinFactNeighborX="100000" custLinFactNeighborY="95280">
        <dgm:presLayoutVars>
          <dgm:bulletEnabled val="1"/>
        </dgm:presLayoutVars>
      </dgm:prSet>
      <dgm:spPr/>
    </dgm:pt>
    <dgm:pt modelId="{82A4E3E2-77B8-E84E-8C8C-65A8A4FCA6A3}" type="pres">
      <dgm:prSet presAssocID="{611D966B-8CED-F84D-98BC-8F4E58E18867}" presName="rect1" presStyleLbl="alignImgPlace1" presStyleIdx="1" presStyleCnt="6" custLinFactX="-97973" custLinFactNeighborX="-100000" custLinFactNeighborY="1927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95F685A0-AEFF-7E49-84B0-88EE38F5FF63}" type="pres">
      <dgm:prSet presAssocID="{93CC6079-D313-904B-9BE3-F150265D7B95}" presName="sibTrans" presStyleCnt="0"/>
      <dgm:spPr/>
    </dgm:pt>
    <dgm:pt modelId="{05592A64-307B-2743-BA34-DB1F40800248}" type="pres">
      <dgm:prSet presAssocID="{28DF62D4-1338-3447-A213-1E432EDA707B}" presName="composite" presStyleCnt="0"/>
      <dgm:spPr/>
    </dgm:pt>
    <dgm:pt modelId="{205F3844-F5E0-AC47-89D2-5CA56ADC1864}" type="pres">
      <dgm:prSet presAssocID="{28DF62D4-1338-3447-A213-1E432EDA707B}" presName="rect2" presStyleLbl="revTx" presStyleIdx="2" presStyleCnt="6" custLinFactX="-101448" custLinFactY="490510" custLinFactNeighborX="-200000" custLinFactNeighborY="500000">
        <dgm:presLayoutVars>
          <dgm:bulletEnabled val="1"/>
        </dgm:presLayoutVars>
      </dgm:prSet>
      <dgm:spPr/>
    </dgm:pt>
    <dgm:pt modelId="{B3C55432-DE9D-9D44-9A78-423CB8A22C2F}" type="pres">
      <dgm:prSet presAssocID="{28DF62D4-1338-3447-A213-1E432EDA707B}" presName="rect1" presStyleLbl="alignImgPlace1" presStyleIdx="2" presStyleCnt="6" custLinFactNeighborX="18053" custLinFactNeighborY="203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C22B9D1-625E-2F45-AFC6-DFF189C97ACB}" type="pres">
      <dgm:prSet presAssocID="{3825F633-8814-544B-8B0C-F03B09C8ED55}" presName="sibTrans" presStyleCnt="0"/>
      <dgm:spPr/>
    </dgm:pt>
    <dgm:pt modelId="{2D82343E-E7C2-9A48-86A9-D24064663A4D}" type="pres">
      <dgm:prSet presAssocID="{1DC597B2-EBDE-754C-B69C-2BE300B1F8C8}" presName="composite" presStyleCnt="0"/>
      <dgm:spPr/>
    </dgm:pt>
    <dgm:pt modelId="{08968B07-DB2C-BD4C-BA76-B61F64862123}" type="pres">
      <dgm:prSet presAssocID="{1DC597B2-EBDE-754C-B69C-2BE300B1F8C8}" presName="rect2" presStyleLbl="revTx" presStyleIdx="3" presStyleCnt="6" custLinFactNeighborX="61885" custLinFactNeighborY="79922">
        <dgm:presLayoutVars>
          <dgm:bulletEnabled val="1"/>
        </dgm:presLayoutVars>
      </dgm:prSet>
      <dgm:spPr/>
    </dgm:pt>
    <dgm:pt modelId="{F88FFAA6-D6C0-9147-83BA-A4142A16866E}" type="pres">
      <dgm:prSet presAssocID="{1DC597B2-EBDE-754C-B69C-2BE300B1F8C8}" presName="rect1" presStyleLbl="alignImgPlace1" presStyleIdx="3" presStyleCnt="6" custScaleX="92565" custScaleY="72528" custLinFactNeighborX="53664" custLinFactNeighborY="136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  <dgm:pt modelId="{5A8CB85F-9B57-854C-8339-E0811B29EADC}" type="pres">
      <dgm:prSet presAssocID="{3676AA09-5A2A-C54D-B62C-8918DF7D8EED}" presName="sibTrans" presStyleCnt="0"/>
      <dgm:spPr/>
    </dgm:pt>
    <dgm:pt modelId="{AB6EA836-5D4C-CF43-A15F-4FA045499699}" type="pres">
      <dgm:prSet presAssocID="{4B4A684F-9EFF-164A-B230-AAB91334B5BB}" presName="composite" presStyleCnt="0"/>
      <dgm:spPr/>
    </dgm:pt>
    <dgm:pt modelId="{26AE725C-6FBC-824D-9F87-34B7FB666C43}" type="pres">
      <dgm:prSet presAssocID="{4B4A684F-9EFF-164A-B230-AAB91334B5BB}" presName="rect2" presStyleLbl="revTx" presStyleIdx="4" presStyleCnt="6" custLinFactX="20730" custLinFactNeighborX="100000" custLinFactNeighborY="59555">
        <dgm:presLayoutVars>
          <dgm:bulletEnabled val="1"/>
        </dgm:presLayoutVars>
      </dgm:prSet>
      <dgm:spPr/>
    </dgm:pt>
    <dgm:pt modelId="{862A2930-28BB-3C42-8757-83875D173929}" type="pres">
      <dgm:prSet presAssocID="{4B4A684F-9EFF-164A-B230-AAB91334B5BB}" presName="rect1" presStyleLbl="alignImgPlace1" presStyleIdx="4" presStyleCnt="6" custScaleX="96401" custScaleY="57983" custLinFactX="15348" custLinFactNeighborX="100000" custLinFactNeighborY="-2929"/>
      <dgm:spPr>
        <a:blipFill>
          <a:blip xmlns:r="http://schemas.openxmlformats.org/officeDocument/2006/relationships" r:embed="rId5"/>
          <a:srcRect/>
          <a:stretch>
            <a:fillRect t="-23000" b="-23000"/>
          </a:stretch>
        </a:blipFill>
      </dgm:spPr>
    </dgm:pt>
    <dgm:pt modelId="{588376C5-0D5C-D241-9E23-FDDE74D419D4}" type="pres">
      <dgm:prSet presAssocID="{6E151FE4-54A0-4044-B735-8A608D4F0AC8}" presName="sibTrans" presStyleCnt="0"/>
      <dgm:spPr/>
    </dgm:pt>
    <dgm:pt modelId="{34203599-E8FC-0842-AD92-97F2C1FF9CB6}" type="pres">
      <dgm:prSet presAssocID="{53C078B3-9DFF-6B42-A9D4-B8EA26A88337}" presName="composite" presStyleCnt="0"/>
      <dgm:spPr/>
    </dgm:pt>
    <dgm:pt modelId="{0508BE8F-9F81-F142-B997-E27B7B28FE11}" type="pres">
      <dgm:prSet presAssocID="{53C078B3-9DFF-6B42-A9D4-B8EA26A88337}" presName="rect2" presStyleLbl="revTx" presStyleIdx="5" presStyleCnt="6" custLinFactX="-100226" custLinFactY="-342502" custLinFactNeighborX="-200000" custLinFactNeighborY="-400000">
        <dgm:presLayoutVars>
          <dgm:bulletEnabled val="1"/>
        </dgm:presLayoutVars>
      </dgm:prSet>
      <dgm:spPr/>
    </dgm:pt>
    <dgm:pt modelId="{22007B6E-4DC1-E54D-8D5F-DCE85E10E4C9}" type="pres">
      <dgm:prSet presAssocID="{53C078B3-9DFF-6B42-A9D4-B8EA26A88337}" presName="rect1" presStyleLbl="alignImgPlace1" presStyleIdx="5" presStyleCnt="6" custScaleX="86486" custScaleY="68608" custLinFactX="-104288" custLinFactNeighborX="-200000" custLinFactNeighborY="-170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</dgm:pt>
  </dgm:ptLst>
  <dgm:cxnLst>
    <dgm:cxn modelId="{D32A5503-24E9-6E4E-BF97-33D496A80525}" type="presOf" srcId="{28DF62D4-1338-3447-A213-1E432EDA707B}" destId="{205F3844-F5E0-AC47-89D2-5CA56ADC1864}" srcOrd="0" destOrd="0" presId="urn:microsoft.com/office/officeart/2008/layout/PictureGrid"/>
    <dgm:cxn modelId="{12C8EC04-31C4-BA45-A636-CAA7D72E2426}" srcId="{BCD30354-2350-8443-92D9-6B62BD912EA1}" destId="{53C078B3-9DFF-6B42-A9D4-B8EA26A88337}" srcOrd="5" destOrd="0" parTransId="{237DC587-C603-2B49-9736-1D499F195F46}" sibTransId="{F81A158D-253A-5049-8480-D59A514DEFB6}"/>
    <dgm:cxn modelId="{4651930B-C4A5-9347-B78D-4120B4E5A976}" srcId="{BCD30354-2350-8443-92D9-6B62BD912EA1}" destId="{4B4A684F-9EFF-164A-B230-AAB91334B5BB}" srcOrd="4" destOrd="0" parTransId="{3B66C812-BF90-AD4E-B97E-A190CD68808A}" sibTransId="{6E151FE4-54A0-4044-B735-8A608D4F0AC8}"/>
    <dgm:cxn modelId="{F139BC0C-0015-B641-8629-32F1C450CA70}" type="presOf" srcId="{611D966B-8CED-F84D-98BC-8F4E58E18867}" destId="{40A03E6B-2551-0649-85E3-F00CB47AB7A0}" srcOrd="0" destOrd="0" presId="urn:microsoft.com/office/officeart/2008/layout/PictureGrid"/>
    <dgm:cxn modelId="{31662F2A-4E73-9346-8EFF-079E348926F5}" type="presOf" srcId="{4B4A684F-9EFF-164A-B230-AAB91334B5BB}" destId="{26AE725C-6FBC-824D-9F87-34B7FB666C43}" srcOrd="0" destOrd="0" presId="urn:microsoft.com/office/officeart/2008/layout/PictureGrid"/>
    <dgm:cxn modelId="{FD263F30-A8AC-354C-9444-13BB040AF890}" type="presOf" srcId="{BCD30354-2350-8443-92D9-6B62BD912EA1}" destId="{DCE395F0-0BEC-874A-A790-8BBDE95B982E}" srcOrd="0" destOrd="0" presId="urn:microsoft.com/office/officeart/2008/layout/PictureGrid"/>
    <dgm:cxn modelId="{523F7238-EE74-894F-9B78-3D84DC72EDEE}" srcId="{BCD30354-2350-8443-92D9-6B62BD912EA1}" destId="{9A91778F-0324-D548-8318-BE80499EE844}" srcOrd="0" destOrd="0" parTransId="{BF75DC29-6C13-8049-BC78-D9B3C9A95891}" sibTransId="{855CD548-74BF-C44F-8039-D1F87D9A1F12}"/>
    <dgm:cxn modelId="{E736F490-1B70-1242-8427-F6C391D98ABC}" srcId="{BCD30354-2350-8443-92D9-6B62BD912EA1}" destId="{1DC597B2-EBDE-754C-B69C-2BE300B1F8C8}" srcOrd="3" destOrd="0" parTransId="{5903F29C-129D-0040-808D-3F582C6ED3A6}" sibTransId="{3676AA09-5A2A-C54D-B62C-8918DF7D8EED}"/>
    <dgm:cxn modelId="{66CB9A9C-AF7D-D842-B4FA-A3599D7FFEE0}" srcId="{BCD30354-2350-8443-92D9-6B62BD912EA1}" destId="{28DF62D4-1338-3447-A213-1E432EDA707B}" srcOrd="2" destOrd="0" parTransId="{F2EC7E53-2F11-984B-B461-6709036C9DBF}" sibTransId="{3825F633-8814-544B-8B0C-F03B09C8ED55}"/>
    <dgm:cxn modelId="{FA9CA5A4-FA8A-3547-90E1-C5331C338238}" type="presOf" srcId="{9A91778F-0324-D548-8318-BE80499EE844}" destId="{82727292-81C4-554E-93A5-AD3D99EC0A0C}" srcOrd="0" destOrd="0" presId="urn:microsoft.com/office/officeart/2008/layout/PictureGrid"/>
    <dgm:cxn modelId="{6AE7DEBC-FCB3-4B46-9FAB-7C7D4F2136E3}" type="presOf" srcId="{1DC597B2-EBDE-754C-B69C-2BE300B1F8C8}" destId="{08968B07-DB2C-BD4C-BA76-B61F64862123}" srcOrd="0" destOrd="0" presId="urn:microsoft.com/office/officeart/2008/layout/PictureGrid"/>
    <dgm:cxn modelId="{A02662DF-B6A6-9F44-A763-9BA8CBE7E62B}" type="presOf" srcId="{53C078B3-9DFF-6B42-A9D4-B8EA26A88337}" destId="{0508BE8F-9F81-F142-B997-E27B7B28FE11}" srcOrd="0" destOrd="0" presId="urn:microsoft.com/office/officeart/2008/layout/PictureGrid"/>
    <dgm:cxn modelId="{434A4EED-6091-F646-BBD3-AB4FB7F47F74}" srcId="{BCD30354-2350-8443-92D9-6B62BD912EA1}" destId="{611D966B-8CED-F84D-98BC-8F4E58E18867}" srcOrd="1" destOrd="0" parTransId="{DA5B661A-11F5-A04B-806B-BB2A94AA34E8}" sibTransId="{93CC6079-D313-904B-9BE3-F150265D7B95}"/>
    <dgm:cxn modelId="{F5927883-A3AC-EA44-AE11-BD8889F728B5}" type="presParOf" srcId="{DCE395F0-0BEC-874A-A790-8BBDE95B982E}" destId="{EAA2A7C8-2581-E647-932F-4906475B4C48}" srcOrd="0" destOrd="0" presId="urn:microsoft.com/office/officeart/2008/layout/PictureGrid"/>
    <dgm:cxn modelId="{0DDC2B6D-DC40-8F4C-B6D8-D8F5CC800EB5}" type="presParOf" srcId="{EAA2A7C8-2581-E647-932F-4906475B4C48}" destId="{82727292-81C4-554E-93A5-AD3D99EC0A0C}" srcOrd="0" destOrd="0" presId="urn:microsoft.com/office/officeart/2008/layout/PictureGrid"/>
    <dgm:cxn modelId="{F2C3E342-F2B9-B644-9416-BD7EB2513AE2}" type="presParOf" srcId="{EAA2A7C8-2581-E647-932F-4906475B4C48}" destId="{799DC6C5-4543-9747-89BF-FDC53BB64511}" srcOrd="1" destOrd="0" presId="urn:microsoft.com/office/officeart/2008/layout/PictureGrid"/>
    <dgm:cxn modelId="{1DDF9B1A-0092-6B4B-A0AE-CAF0393403C1}" type="presParOf" srcId="{DCE395F0-0BEC-874A-A790-8BBDE95B982E}" destId="{2FBC0943-EF10-954F-B682-43FFF4267D71}" srcOrd="1" destOrd="0" presId="urn:microsoft.com/office/officeart/2008/layout/PictureGrid"/>
    <dgm:cxn modelId="{9038C8FB-9515-A343-94B9-F0E4AE56F396}" type="presParOf" srcId="{DCE395F0-0BEC-874A-A790-8BBDE95B982E}" destId="{B1B3A045-20ED-2E40-85C5-33428B67E765}" srcOrd="2" destOrd="0" presId="urn:microsoft.com/office/officeart/2008/layout/PictureGrid"/>
    <dgm:cxn modelId="{F33B14D3-C2ED-424F-9F07-E8E001EF73F7}" type="presParOf" srcId="{B1B3A045-20ED-2E40-85C5-33428B67E765}" destId="{40A03E6B-2551-0649-85E3-F00CB47AB7A0}" srcOrd="0" destOrd="0" presId="urn:microsoft.com/office/officeart/2008/layout/PictureGrid"/>
    <dgm:cxn modelId="{095A7B4E-E1D2-0743-B985-2583F472B69C}" type="presParOf" srcId="{B1B3A045-20ED-2E40-85C5-33428B67E765}" destId="{82A4E3E2-77B8-E84E-8C8C-65A8A4FCA6A3}" srcOrd="1" destOrd="0" presId="urn:microsoft.com/office/officeart/2008/layout/PictureGrid"/>
    <dgm:cxn modelId="{4C49A615-625F-2A49-91D3-994493008432}" type="presParOf" srcId="{DCE395F0-0BEC-874A-A790-8BBDE95B982E}" destId="{95F685A0-AEFF-7E49-84B0-88EE38F5FF63}" srcOrd="3" destOrd="0" presId="urn:microsoft.com/office/officeart/2008/layout/PictureGrid"/>
    <dgm:cxn modelId="{486D1F24-B8AA-CC44-BF63-E3ABDF9698B6}" type="presParOf" srcId="{DCE395F0-0BEC-874A-A790-8BBDE95B982E}" destId="{05592A64-307B-2743-BA34-DB1F40800248}" srcOrd="4" destOrd="0" presId="urn:microsoft.com/office/officeart/2008/layout/PictureGrid"/>
    <dgm:cxn modelId="{1D2F42CF-311F-AE44-A23B-0770714586A4}" type="presParOf" srcId="{05592A64-307B-2743-BA34-DB1F40800248}" destId="{205F3844-F5E0-AC47-89D2-5CA56ADC1864}" srcOrd="0" destOrd="0" presId="urn:microsoft.com/office/officeart/2008/layout/PictureGrid"/>
    <dgm:cxn modelId="{49654E0E-5736-EC41-9E4D-86893E7960ED}" type="presParOf" srcId="{05592A64-307B-2743-BA34-DB1F40800248}" destId="{B3C55432-DE9D-9D44-9A78-423CB8A22C2F}" srcOrd="1" destOrd="0" presId="urn:microsoft.com/office/officeart/2008/layout/PictureGrid"/>
    <dgm:cxn modelId="{08315FFE-EEA4-BC4A-BCA9-6276254D7157}" type="presParOf" srcId="{DCE395F0-0BEC-874A-A790-8BBDE95B982E}" destId="{1C22B9D1-625E-2F45-AFC6-DFF189C97ACB}" srcOrd="5" destOrd="0" presId="urn:microsoft.com/office/officeart/2008/layout/PictureGrid"/>
    <dgm:cxn modelId="{71708B59-D02C-5E45-B6B0-D65CC741D0D9}" type="presParOf" srcId="{DCE395F0-0BEC-874A-A790-8BBDE95B982E}" destId="{2D82343E-E7C2-9A48-86A9-D24064663A4D}" srcOrd="6" destOrd="0" presId="urn:microsoft.com/office/officeart/2008/layout/PictureGrid"/>
    <dgm:cxn modelId="{A77063CC-458F-DA48-B483-E12A12D156B7}" type="presParOf" srcId="{2D82343E-E7C2-9A48-86A9-D24064663A4D}" destId="{08968B07-DB2C-BD4C-BA76-B61F64862123}" srcOrd="0" destOrd="0" presId="urn:microsoft.com/office/officeart/2008/layout/PictureGrid"/>
    <dgm:cxn modelId="{ABD88C64-A4C4-454F-AD99-C88292054C46}" type="presParOf" srcId="{2D82343E-E7C2-9A48-86A9-D24064663A4D}" destId="{F88FFAA6-D6C0-9147-83BA-A4142A16866E}" srcOrd="1" destOrd="0" presId="urn:microsoft.com/office/officeart/2008/layout/PictureGrid"/>
    <dgm:cxn modelId="{084D6B0F-7191-5C41-8254-231286F9F64F}" type="presParOf" srcId="{DCE395F0-0BEC-874A-A790-8BBDE95B982E}" destId="{5A8CB85F-9B57-854C-8339-E0811B29EADC}" srcOrd="7" destOrd="0" presId="urn:microsoft.com/office/officeart/2008/layout/PictureGrid"/>
    <dgm:cxn modelId="{A340E575-4BDB-A945-88D9-7637E03F1F11}" type="presParOf" srcId="{DCE395F0-0BEC-874A-A790-8BBDE95B982E}" destId="{AB6EA836-5D4C-CF43-A15F-4FA045499699}" srcOrd="8" destOrd="0" presId="urn:microsoft.com/office/officeart/2008/layout/PictureGrid"/>
    <dgm:cxn modelId="{C9AA3A1E-A18B-8341-BAE8-5129A3A6C91A}" type="presParOf" srcId="{AB6EA836-5D4C-CF43-A15F-4FA045499699}" destId="{26AE725C-6FBC-824D-9F87-34B7FB666C43}" srcOrd="0" destOrd="0" presId="urn:microsoft.com/office/officeart/2008/layout/PictureGrid"/>
    <dgm:cxn modelId="{B4058083-798B-434F-A1ED-0E13A28DA8D5}" type="presParOf" srcId="{AB6EA836-5D4C-CF43-A15F-4FA045499699}" destId="{862A2930-28BB-3C42-8757-83875D173929}" srcOrd="1" destOrd="0" presId="urn:microsoft.com/office/officeart/2008/layout/PictureGrid"/>
    <dgm:cxn modelId="{61E0F299-9021-DD43-9FD0-A648F823463C}" type="presParOf" srcId="{DCE395F0-0BEC-874A-A790-8BBDE95B982E}" destId="{588376C5-0D5C-D241-9E23-FDDE74D419D4}" srcOrd="9" destOrd="0" presId="urn:microsoft.com/office/officeart/2008/layout/PictureGrid"/>
    <dgm:cxn modelId="{781F6F5E-9952-004C-9541-66B35D3D25CA}" type="presParOf" srcId="{DCE395F0-0BEC-874A-A790-8BBDE95B982E}" destId="{34203599-E8FC-0842-AD92-97F2C1FF9CB6}" srcOrd="10" destOrd="0" presId="urn:microsoft.com/office/officeart/2008/layout/PictureGrid"/>
    <dgm:cxn modelId="{6FD56263-E840-B349-B3C1-B4258401BF83}" type="presParOf" srcId="{34203599-E8FC-0842-AD92-97F2C1FF9CB6}" destId="{0508BE8F-9F81-F142-B997-E27B7B28FE11}" srcOrd="0" destOrd="0" presId="urn:microsoft.com/office/officeart/2008/layout/PictureGrid"/>
    <dgm:cxn modelId="{A2D1360F-12F6-3D4A-AA54-C69A94976E2D}" type="presParOf" srcId="{34203599-E8FC-0842-AD92-97F2C1FF9CB6}" destId="{22007B6E-4DC1-E54D-8D5F-DCE85E10E4C9}" srcOrd="1" destOrd="0" presId="urn:microsoft.com/office/officeart/2008/layout/PictureGri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727292-81C4-554E-93A5-AD3D99EC0A0C}">
      <dsp:nvSpPr>
        <dsp:cNvPr id="0" name=""/>
        <dsp:cNvSpPr/>
      </dsp:nvSpPr>
      <dsp:spPr>
        <a:xfrm>
          <a:off x="4181610" y="0"/>
          <a:ext cx="2152386" cy="708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BATTERIE </a:t>
          </a:r>
        </a:p>
      </dsp:txBody>
      <dsp:txXfrm>
        <a:off x="4181610" y="0"/>
        <a:ext cx="2152386" cy="708682"/>
      </dsp:txXfrm>
    </dsp:sp>
    <dsp:sp modelId="{799DC6C5-4543-9747-89BF-FDC53BB64511}">
      <dsp:nvSpPr>
        <dsp:cNvPr id="0" name=""/>
        <dsp:cNvSpPr/>
      </dsp:nvSpPr>
      <dsp:spPr>
        <a:xfrm>
          <a:off x="3539639" y="773489"/>
          <a:ext cx="2090223" cy="2090223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l="-20000" r="-2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A03E6B-2551-0649-85E3-F00CB47AB7A0}">
      <dsp:nvSpPr>
        <dsp:cNvPr id="0" name=""/>
        <dsp:cNvSpPr/>
      </dsp:nvSpPr>
      <dsp:spPr>
        <a:xfrm>
          <a:off x="7199680" y="442979"/>
          <a:ext cx="2090223" cy="31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GT BASSE </a:t>
          </a:r>
        </a:p>
      </dsp:txBody>
      <dsp:txXfrm>
        <a:off x="7199680" y="442979"/>
        <a:ext cx="2090223" cy="313533"/>
      </dsp:txXfrm>
    </dsp:sp>
    <dsp:sp modelId="{82A4E3E2-77B8-E84E-8C8C-65A8A4FCA6A3}">
      <dsp:nvSpPr>
        <dsp:cNvPr id="0" name=""/>
        <dsp:cNvSpPr/>
      </dsp:nvSpPr>
      <dsp:spPr>
        <a:xfrm>
          <a:off x="105691" y="922791"/>
          <a:ext cx="2090223" cy="2090223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5F3844-F5E0-AC47-89D2-5CA56ADC1864}">
      <dsp:nvSpPr>
        <dsp:cNvPr id="0" name=""/>
        <dsp:cNvSpPr/>
      </dsp:nvSpPr>
      <dsp:spPr>
        <a:xfrm>
          <a:off x="254010" y="3249825"/>
          <a:ext cx="2090223" cy="31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GUITARES ACC</a:t>
          </a:r>
        </a:p>
      </dsp:txBody>
      <dsp:txXfrm>
        <a:off x="254010" y="3249825"/>
        <a:ext cx="2090223" cy="313533"/>
      </dsp:txXfrm>
    </dsp:sp>
    <dsp:sp modelId="{B3C55432-DE9D-9D44-9A78-423CB8A22C2F}">
      <dsp:nvSpPr>
        <dsp:cNvPr id="0" name=""/>
        <dsp:cNvSpPr/>
      </dsp:nvSpPr>
      <dsp:spPr>
        <a:xfrm>
          <a:off x="6932295" y="944445"/>
          <a:ext cx="2090223" cy="20902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968B07-DB2C-BD4C-BA76-B61F64862123}">
      <dsp:nvSpPr>
        <dsp:cNvPr id="0" name=""/>
        <dsp:cNvSpPr/>
      </dsp:nvSpPr>
      <dsp:spPr>
        <a:xfrm>
          <a:off x="3195045" y="3168536"/>
          <a:ext cx="2090223" cy="31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LEAD PRINCIPALE</a:t>
          </a:r>
        </a:p>
      </dsp:txBody>
      <dsp:txXfrm>
        <a:off x="3195045" y="3168536"/>
        <a:ext cx="2090223" cy="313533"/>
      </dsp:txXfrm>
    </dsp:sp>
    <dsp:sp modelId="{F88FFAA6-D6C0-9147-83BA-A4142A16866E}">
      <dsp:nvSpPr>
        <dsp:cNvPr id="0" name=""/>
        <dsp:cNvSpPr/>
      </dsp:nvSpPr>
      <dsp:spPr>
        <a:xfrm>
          <a:off x="3100912" y="3609276"/>
          <a:ext cx="1934815" cy="1515997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AE725C-6FBC-824D-9F87-34B7FB666C43}">
      <dsp:nvSpPr>
        <dsp:cNvPr id="0" name=""/>
        <dsp:cNvSpPr/>
      </dsp:nvSpPr>
      <dsp:spPr>
        <a:xfrm>
          <a:off x="6736215" y="3180685"/>
          <a:ext cx="2090223" cy="31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BACKING VOCAL</a:t>
          </a:r>
        </a:p>
      </dsp:txBody>
      <dsp:txXfrm>
        <a:off x="6736215" y="3180685"/>
        <a:ext cx="2090223" cy="313533"/>
      </dsp:txXfrm>
    </dsp:sp>
    <dsp:sp modelId="{862A2930-28BB-3C42-8757-83875D173929}">
      <dsp:nvSpPr>
        <dsp:cNvPr id="0" name=""/>
        <dsp:cNvSpPr/>
      </dsp:nvSpPr>
      <dsp:spPr>
        <a:xfrm>
          <a:off x="6661332" y="3747539"/>
          <a:ext cx="2014996" cy="1211974"/>
        </a:xfrm>
        <a:prstGeom prst="rect">
          <a:avLst/>
        </a:prstGeom>
        <a:blipFill>
          <a:blip xmlns:r="http://schemas.openxmlformats.org/officeDocument/2006/relationships" r:embed="rId5"/>
          <a:srcRect/>
          <a:stretch>
            <a:fillRect t="-23000" b="-2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8BE8F-9F81-F142-B997-E27B7B28FE11}">
      <dsp:nvSpPr>
        <dsp:cNvPr id="0" name=""/>
        <dsp:cNvSpPr/>
      </dsp:nvSpPr>
      <dsp:spPr>
        <a:xfrm>
          <a:off x="248471" y="610446"/>
          <a:ext cx="2090223" cy="313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4770" rIns="64770" bIns="0" numCol="1" spcCol="1270" anchor="b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CLAVIERS </a:t>
          </a:r>
        </a:p>
      </dsp:txBody>
      <dsp:txXfrm>
        <a:off x="248471" y="610446"/>
        <a:ext cx="2090223" cy="313533"/>
      </dsp:txXfrm>
    </dsp:sp>
    <dsp:sp modelId="{22007B6E-4DC1-E54D-8D5F-DCE85E10E4C9}">
      <dsp:nvSpPr>
        <dsp:cNvPr id="0" name=""/>
        <dsp:cNvSpPr/>
      </dsp:nvSpPr>
      <dsp:spPr>
        <a:xfrm>
          <a:off x="304802" y="3606537"/>
          <a:ext cx="1807750" cy="1434060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Grid">
  <dgm:title val=""/>
  <dgm:desc val=""/>
  <dgm:catLst>
    <dgm:cat type="picture" pri="11000"/>
    <dgm:cat type="pictureconvert" pri="1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axis="ch" ptType="node" func="cnt" op="lte" val="4">
        <dgm:choose name="Name3">
          <dgm:if name="Name4" func="var" arg="dir" op="equ" val="norm">
            <dgm:alg type="snake">
              <dgm:param type="off" val="ctr"/>
              <dgm:param type="bkpt" val="fixed"/>
              <dgm:param type="bkPtFixedVal" val="2"/>
            </dgm:alg>
          </dgm:if>
          <dgm:else name="Name5">
            <dgm:alg type="snake">
              <dgm:param type="off" val="ctr"/>
              <dgm:param type="grDir" val="tR"/>
              <dgm:param type="bkpt" val="fixed"/>
              <dgm:param type="bkPtFixedVal" val="2"/>
            </dgm:alg>
          </dgm:else>
        </dgm:choose>
      </dgm:if>
      <dgm:else name="Name6">
        <dgm:choose name="Name7">
          <dgm:if name="Name8" axis="ch" ptType="node" func="cnt" op="lte" val="9">
            <dgm:choose name="Name9">
              <dgm:if name="Name10" func="var" arg="dir" op="equ" val="norm">
                <dgm:alg type="snake">
                  <dgm:param type="off" val="ctr"/>
                  <dgm:param type="bkpt" val="fixed"/>
                  <dgm:param type="bkPtFixedVal" val="3"/>
                </dgm:alg>
              </dgm:if>
              <dgm:else name="Name11">
                <dgm:alg type="snake">
                  <dgm:param type="off" val="ctr"/>
                  <dgm:param type="grDir" val="tR"/>
                  <dgm:param type="bkpt" val="fixed"/>
                  <dgm:param type="bkPtFixedVal" val="3"/>
                </dgm:alg>
              </dgm:else>
            </dgm:choose>
          </dgm:if>
          <dgm:else name="Name12">
            <dgm:choose name="Name13">
              <dgm:if name="Name14" axis="ch" ptType="node" func="cnt" op="lte" val="16">
                <dgm:choose name="Name15">
                  <dgm:if name="Name16" func="var" arg="dir" op="equ" val="norm">
                    <dgm:alg type="snake">
                      <dgm:param type="off" val="ctr"/>
                      <dgm:param type="bkpt" val="fixed"/>
                      <dgm:param type="bkPtFixedVal" val="4"/>
                    </dgm:alg>
                  </dgm:if>
                  <dgm:else name="Name17">
                    <dgm:alg type="snake">
                      <dgm:param type="off" val="ctr"/>
                      <dgm:param type="grDir" val="tR"/>
                      <dgm:param type="bkpt" val="fixed"/>
                      <dgm:param type="bkPtFixedVal" val="4"/>
                    </dgm:alg>
                  </dgm:else>
                </dgm:choose>
              </dgm:if>
              <dgm:else name="Name18">
                <dgm:choose name="Name19">
                  <dgm:if name="Name20" axis="ch" ptType="node" func="cnt" op="lte" val="25">
                    <dgm:choose name="Name21">
                      <dgm:if name="Name22" func="var" arg="dir" op="equ" val="norm">
                        <dgm:alg type="snake">
                          <dgm:param type="off" val="ctr"/>
                          <dgm:param type="bkpt" val="fixed"/>
                          <dgm:param type="bkPtFixedVal" val="5"/>
                        </dgm:alg>
                      </dgm:if>
                      <dgm:else name="Name23">
                        <dgm:alg type="snake">
                          <dgm:param type="off" val="ctr"/>
                          <dgm:param type="grDir" val="tR"/>
                          <dgm:param type="bkpt" val="fixed"/>
                          <dgm:param type="bkPtFixedVal" val="5"/>
                        </dgm:alg>
                      </dgm:else>
                    </dgm:choose>
                  </dgm:if>
                  <dgm:else name="Name24">
                    <dgm:choose name="Name25">
                      <dgm:if name="Name26" func="var" arg="dir" op="equ" val="norm">
                        <dgm:alg type="snake">
                          <dgm:param type="off" val="ctr"/>
                        </dgm:alg>
                      </dgm:if>
                      <dgm:else name="Name27">
                        <dgm:alg type="snake">
                          <dgm:param type="off" val="ctr"/>
                          <dgm:param type="grDir" val="tR"/>
                        </dgm:alg>
                      </dgm:else>
                    </dgm:choose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0.8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7568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.15"/>
          <dgm:constr type="w" for="ch" forName="rect1" refType="w"/>
          <dgm:constr type="h" for="ch" forName="rect1" refType="w"/>
          <dgm:constr type="l" for="ch" forName="rect2" refType="w" fact="0"/>
          <dgm:constr type="t" for="ch" forName="rect2" refType="h" fact="0"/>
          <dgm:constr type="w" for="ch" forName="rect2" refType="w"/>
          <dgm:constr type="h" for="ch" forName="rect2" refType="w" fact="0.15"/>
        </dgm:constrLst>
        <dgm:layoutNode name="rect2" styleLbl="revTx">
          <dgm:varLst>
            <dgm:bulletEnabled val="1"/>
          </dgm:varLst>
          <dgm:alg type="tx">
            <dgm:param type="stBulletLvl" val="3"/>
            <dgm:param type="parTxLTRAlign" val="l"/>
            <dgm:param type="parTxRTLAlign" val="r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"/>
            <dgm:constr type="rMarg" refType="primFontSz" fact="0.3"/>
            <dgm:constr type="tMarg" refType="primFontSz" fact="0.3"/>
            <dgm:constr type="bMarg" refType="primFontSz" fact="0"/>
            <dgm:constr type="secFontSz" refType="primFontSz" fact="0.8"/>
          </dgm:constrLst>
          <dgm:ruleLst>
            <dgm:rule type="primFontSz" val="5" fact="NaN" max="NaN"/>
          </dgm:ruleLst>
        </dgm:layoutNode>
        <dgm:layoutNode name="rect1" styleLbl="align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F0737-638B-6347-B636-63948D665C2A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F0241-DEE5-6545-80A5-260DBFB067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366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FF0241-DEE5-6545-80A5-260DBFB067C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6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48D7D-A806-054C-9C14-56C9482E5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20F85B-DB78-004F-9E87-CAB8B893C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2A8E3-AA9B-714B-83A0-C877BEA9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4406D8-9A9B-7D48-AEC3-F72F1906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EFC0E0-D33E-884B-8B20-B251FC96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83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153A52-B086-AF4C-B16F-33D2AC9D2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E97C1D-5649-A34D-9C8C-0ECC04AC1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202F0-A187-7B45-A4EC-4FF170B5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22A086-65B6-B446-BF5F-AC31DE640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C558F-100A-A542-A88D-641DC3F68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03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6107DA5-A65A-8944-9FDE-25B409C794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DA5E112-08D5-1346-B6AB-3C4E67B37B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603840-572D-FB40-AE63-D4DB9F4CB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84B8DD-B0E5-864C-969F-E5C26A22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F3742D-86A5-624A-B042-5AD6FAB3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9F697D-B11D-AA45-970E-108C0D664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DAE926-92D6-D749-B2E4-53F5E01C0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2C8B44-D982-7049-99DF-FD8B9E26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27567-F838-4E48-A7E9-E26F32E8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5F105F-4987-954E-A9B9-6C5FCF710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477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0336F7-F891-054D-888B-0388376A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10D50A-3EA2-7349-839F-5BB742AB5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6CFE32-566E-1545-AD03-CE3D64609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F2BAC1-8FB1-1A44-883D-74CBA3E3B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09EC9-0171-A046-A439-3FF06DA0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01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D048D-B991-134D-A251-5DAB4F02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57803D-2943-3644-9CEE-A15D14BE5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54B82E-72D3-BB46-A114-82E475BA8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C4323B-0C08-2B42-ADD2-CEAB5D5B6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0A22622-B045-884A-BACF-43DD6CE66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B604EC-149F-CB45-9E09-11B634E4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07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067324-A463-BF46-81B0-852DB38A1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047CD-463F-1844-B740-5642B719E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9E5106-69EE-F04E-8C25-62F35A307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913FBFB-2F1E-2B4A-B72D-2C44A01D1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EFD26A-0CA6-4D41-95A1-5FBE523EC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A88B299-FED8-8F4D-9773-ACD77A60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D6EE290-2DE9-7341-BD9F-020FAAE5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D7BA2ED-7300-0A42-A6D1-CF9F97A2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09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6EEA19-97CB-4C4B-9D64-6D6982A3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6F38A0-0BB0-8C45-9DA9-47D040B2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8F8F9D5-5E23-2947-AD42-151881B59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8DB07D2-F289-074A-AA2C-09DE0544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31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2473993-8450-784B-A84D-6CA61410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A9B4AA-C0E7-7841-BFBE-93F7B622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3A2230-6CED-B848-8C2F-A3F27545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69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BFA70-2DCC-E749-8C91-DB5278292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D5A53E-A6ED-904D-8FBD-15A6D4F4F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ED112D-3772-B749-907E-F00BA2188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E541012-2B85-694A-BFF6-88108BE2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63B40C-0212-0F4B-BF7C-C3B85789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F9C6EB-A34D-664D-830E-82F5302D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24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AC499-F311-2C43-86E8-19BCB0D7A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259A216-2799-3C4C-8B86-C16832701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29D278-73D4-BA43-9960-0F40C2DBA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3FE185B-6DB3-D449-9D2C-5F236763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5F2BD4-D012-3F4A-9FAB-EE357B6E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829ED1-43E3-934E-B669-B0C0A125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66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1A6195-20C0-4942-9F96-DCBABC6D5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32A8C7-9FDC-4348-9F07-DE4179F99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82FEC-08E7-C547-A933-4BACD725B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F46DB-52EC-B443-BCF9-74696C7D36E5}" type="datetimeFigureOut">
              <a:rPr lang="fr-FR" smtClean="0"/>
              <a:t>30/11/2022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F15907-2744-384B-B090-3392FDB49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3D669DB-F3C6-384D-AEE9-F1C91F803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DD31-781F-2B40-9615-CE74A9FD54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67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C6D73-FA4E-684E-AF34-775EDFC1C3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IDRISSA DIOP BAND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B96CC0A-6E6C-7B44-B822-D5D5802252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/>
              <a:t>Fiche Technique 2022</a:t>
            </a:r>
          </a:p>
          <a:p>
            <a:r>
              <a:rPr lang="fr-FR" b="1" i="1" dirty="0"/>
              <a:t>Contact Technique :  00221 77 763 79 71</a:t>
            </a:r>
          </a:p>
          <a:p>
            <a:r>
              <a:rPr lang="fr-FR" b="1" i="1" dirty="0" err="1"/>
              <a:t>Booking</a:t>
            </a:r>
            <a:r>
              <a:rPr lang="fr-FR" b="1" i="1" dirty="0"/>
              <a:t> et Mangement : 00221 77 808 32 72</a:t>
            </a:r>
          </a:p>
        </p:txBody>
      </p:sp>
    </p:spTree>
    <p:extLst>
      <p:ext uri="{BB962C8B-B14F-4D97-AF65-F5344CB8AC3E}">
        <p14:creationId xmlns:p14="http://schemas.microsoft.com/office/powerpoint/2010/main" val="103014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3EA2C6-1E8C-C143-9C5C-20C5C0179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INFOS GENERALES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A4B681-C92E-C145-A3E4-12ACBD0D6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/>
              <a:t>STYLE : Word Music , Afro Pop</a:t>
            </a:r>
          </a:p>
          <a:p>
            <a:r>
              <a:rPr lang="fr-FR" sz="2000" b="1" dirty="0"/>
              <a:t>LANGUES CHANTEES : Français, wolof et Lingala</a:t>
            </a:r>
          </a:p>
          <a:p>
            <a:r>
              <a:rPr lang="fr-FR" sz="2000" b="1" dirty="0"/>
              <a:t>LOCALISATION : </a:t>
            </a:r>
            <a:r>
              <a:rPr lang="fr-FR" sz="2000" b="1" dirty="0" err="1"/>
              <a:t>Ngor</a:t>
            </a:r>
            <a:r>
              <a:rPr lang="fr-FR" sz="2000" b="1" dirty="0"/>
              <a:t> Village Dakar - Sénégal</a:t>
            </a:r>
          </a:p>
          <a:p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DESCRIPTION 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9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E63E8-DF89-714E-886F-4C437882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MEMBRES 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F671BBB0-BD71-0F40-AD21-522DDCA7B6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467484"/>
              </p:ext>
            </p:extLst>
          </p:nvPr>
        </p:nvGraphicFramePr>
        <p:xfrm>
          <a:off x="838200" y="1825625"/>
          <a:ext cx="10515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38595149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50409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MUSICIENS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EQUIPES TECHNIQUES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Batterie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580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Guitariste 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507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Guitare Accompagnement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46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Percussions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255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Lead Vocale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45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/>
                        <a:t>Backing</a:t>
                      </a:r>
                      <a:r>
                        <a:rPr lang="fr-FR" dirty="0"/>
                        <a:t> Vocale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905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9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A1929C-EBC4-5143-A3F6-C658943E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MATERIEL MINIMAL A FOURNIR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B17320-6E95-F74E-99CC-76570F6DE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7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/>
              <a:t>BACKLINE</a:t>
            </a:r>
            <a:r>
              <a:rPr lang="fr-FR" sz="1800" dirty="0"/>
              <a:t> :</a:t>
            </a:r>
          </a:p>
          <a:p>
            <a:r>
              <a:rPr lang="fr-FR" sz="1800" dirty="0"/>
              <a:t>Une batterie DW composée d’une grosse caisse 22 pouces, deux toms basse et un tom alto. Fournir 4 pieds de cymbales.</a:t>
            </a:r>
          </a:p>
          <a:p>
            <a:r>
              <a:rPr lang="fr-FR" sz="1800" dirty="0"/>
              <a:t>Un ampli Marshall JVM410H</a:t>
            </a:r>
          </a:p>
          <a:p>
            <a:r>
              <a:rPr lang="fr-FR" sz="1800" dirty="0"/>
              <a:t>Un Ampli basse Mark Bass</a:t>
            </a:r>
          </a:p>
          <a:p>
            <a:endParaRPr lang="fr-FR" sz="1800" dirty="0"/>
          </a:p>
          <a:p>
            <a:pPr marL="0" indent="0">
              <a:buNone/>
            </a:pPr>
            <a:r>
              <a:rPr lang="fr-FR" sz="1800" b="1" dirty="0"/>
              <a:t>SON :</a:t>
            </a:r>
          </a:p>
          <a:p>
            <a:r>
              <a:rPr lang="fr-FR" sz="1800" dirty="0"/>
              <a:t>1 Système son façade 2 voies [</a:t>
            </a:r>
            <a:r>
              <a:rPr lang="fr-FR" sz="1800" dirty="0" err="1"/>
              <a:t>Subs</a:t>
            </a:r>
            <a:r>
              <a:rPr lang="fr-FR" sz="1800" dirty="0"/>
              <a:t> * têtes] filtre pouvant délivrer une pression acoustique a la taille de la  salle, au nombre de spectateur et au style de musique.</a:t>
            </a:r>
          </a:p>
          <a:p>
            <a:r>
              <a:rPr lang="fr-FR" sz="1800" dirty="0"/>
              <a:t>7 retours de scènes 15 pouces sur 6 circuits de retours indépendants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sz="1800" b="1" dirty="0"/>
              <a:t>RETOUR</a:t>
            </a:r>
          </a:p>
          <a:p>
            <a:r>
              <a:rPr lang="fr-FR" sz="1800" dirty="0"/>
              <a:t>MIX 1 : Clavier, Mix 2 : Guitare, Mix 3 : Chant, Mix 4 : Basse, Mix5 : Batteries, Mix 6:Percussions </a:t>
            </a:r>
          </a:p>
        </p:txBody>
      </p:sp>
    </p:spTree>
    <p:extLst>
      <p:ext uri="{BB962C8B-B14F-4D97-AF65-F5344CB8AC3E}">
        <p14:creationId xmlns:p14="http://schemas.microsoft.com/office/powerpoint/2010/main" val="402484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C322B6-CB77-D642-9B99-D5D133A1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pPr algn="ctr"/>
            <a:r>
              <a:rPr lang="fr-FR" b="1" dirty="0"/>
              <a:t>PLAN DE SCENE IDRISSA DIOP BAND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C0D3FCC4-26A5-4F4C-84B0-E364785BD7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582741"/>
              </p:ext>
            </p:extLst>
          </p:nvPr>
        </p:nvGraphicFramePr>
        <p:xfrm>
          <a:off x="1060268" y="1224733"/>
          <a:ext cx="10515600" cy="5142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96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FA881-21AE-7145-8E13-C676ACA5A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PATCH MICRO IDRISSA BAND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D9017DD-3E50-F643-BF09-EBD8D3A2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705063"/>
              </p:ext>
            </p:extLst>
          </p:nvPr>
        </p:nvGraphicFramePr>
        <p:xfrm>
          <a:off x="838200" y="1825625"/>
          <a:ext cx="10515600" cy="704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021189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448852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760843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702595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5857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PATCH SCENE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LIGNE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MICRO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STAND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INSERT FOH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63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KICK 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SHURE BETA 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427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KICK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AUDIX D6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240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SNARE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 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48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SNARE BOTTOM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 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87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HITHAT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SM81 ou km 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35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AUDIX D4 OU D2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48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FLOOR TOM1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E604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737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OVERHEAD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C214 OU AT4050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9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OVERHEAD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AT4050 OU C214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6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 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165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GUITARE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 57 OU E906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80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KEYS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 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06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KEYS 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 BASS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85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 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510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BACK VOCAL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SM 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6204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40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093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688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2053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297</Words>
  <Application>Microsoft Macintosh PowerPoint</Application>
  <PresentationFormat>Grand écran</PresentationFormat>
  <Paragraphs>105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IDRISSA DIOP BAND</vt:lpstr>
      <vt:lpstr>INFOS GENERALES</vt:lpstr>
      <vt:lpstr>MEMBRES </vt:lpstr>
      <vt:lpstr>MATERIEL MINIMAL A FOURNIR</vt:lpstr>
      <vt:lpstr>PLAN DE SCENE IDRISSA DIOP BAND</vt:lpstr>
      <vt:lpstr>PATCH MICRO IDRISSA BAND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IDRISSA DIOP BAND</dc:title>
  <dc:creator>Microsoft Office User</dc:creator>
  <cp:lastModifiedBy>Microsoft Office User</cp:lastModifiedBy>
  <cp:revision>15</cp:revision>
  <dcterms:created xsi:type="dcterms:W3CDTF">2022-11-29T13:43:19Z</dcterms:created>
  <dcterms:modified xsi:type="dcterms:W3CDTF">2022-11-30T14:11:08Z</dcterms:modified>
</cp:coreProperties>
</file>